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5" r:id="rId6"/>
    <p:sldId id="296" r:id="rId7"/>
    <p:sldId id="276" r:id="rId8"/>
    <p:sldId id="295" r:id="rId9"/>
    <p:sldId id="277" r:id="rId10"/>
    <p:sldId id="279" r:id="rId11"/>
    <p:sldId id="294" r:id="rId12"/>
    <p:sldId id="281" r:id="rId13"/>
    <p:sldId id="297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80BE2-0EB4-B770-657D-DC70A2EE111D}" v="417" dt="2023-11-03T18:25:31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87" d="100"/>
          <a:sy n="87" d="100"/>
        </p:scale>
        <p:origin x="273" y="51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2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75290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55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50991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64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/>
                <a:cs typeface="Times New Roman"/>
              </a:rPr>
              <a:t>Vital 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54474" y="4336207"/>
            <a:ext cx="2168488" cy="7602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 New Roman"/>
                <a:cs typeface="Times"/>
              </a:rPr>
              <a:t>Team Name :KitKat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EC6B0-3600-28A0-E10B-B1F4C99B1E33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Vital Ease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6122A-ED10-563B-7138-F28CFADE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05" y="113278"/>
            <a:ext cx="10515600" cy="1325563"/>
          </a:xfrm>
        </p:spPr>
        <p:txBody>
          <a:bodyPr/>
          <a:lstStyle/>
          <a:p>
            <a:r>
              <a:rPr lang="en-US" sz="3000" b="0" dirty="0">
                <a:latin typeface="Times New Roman"/>
                <a:cs typeface="Times New Roman"/>
              </a:rPr>
              <a:t>Webpage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4EB4F-392A-B500-B6C0-9CCA0BC6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3" y="1210074"/>
            <a:ext cx="9624053" cy="46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Description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Tools Used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latin typeface="Abadi"/>
              </a:rPr>
              <a:t>Tour of Webpages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Vital Ease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13" y="2166161"/>
            <a:ext cx="4518122" cy="1688906"/>
          </a:xfrm>
        </p:spPr>
        <p:txBody>
          <a:bodyPr/>
          <a:lstStyle/>
          <a:p>
            <a:pPr algn="ctr"/>
            <a:r>
              <a:rPr lang="en-US" sz="3000" dirty="0">
                <a:latin typeface="Times New Roman"/>
                <a:cs typeface="Times New Roman"/>
              </a:rPr>
              <a:t>Motto 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35830" y="3901659"/>
            <a:ext cx="8185641" cy="16889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br>
              <a:rPr lang="en-US" sz="2000" dirty="0">
                <a:latin typeface="Times New Roman"/>
              </a:rPr>
            </a:br>
            <a:r>
              <a:rPr lang="en-US" sz="2000" dirty="0">
                <a:solidFill>
                  <a:srgbClr val="D1D5DB"/>
                </a:solidFill>
                <a:latin typeface="Times New Roman"/>
                <a:ea typeface="+mn-lt"/>
                <a:cs typeface="+mn-lt"/>
              </a:rPr>
              <a:t>"Empowering Healthcare, Connecting </a:t>
            </a:r>
            <a:r>
              <a:rPr lang="en-US" sz="2000" dirty="0" err="1">
                <a:solidFill>
                  <a:srgbClr val="D1D5DB"/>
                </a:solidFill>
                <a:latin typeface="Times New Roman"/>
                <a:ea typeface="+mn-lt"/>
                <a:cs typeface="+mn-lt"/>
              </a:rPr>
              <a:t>Generations:A</a:t>
            </a:r>
            <a:r>
              <a:rPr lang="en-US" sz="2000" dirty="0">
                <a:solidFill>
                  <a:srgbClr val="D1D5DB"/>
                </a:solidFill>
                <a:latin typeface="Times New Roman"/>
                <a:ea typeface="+mn-lt"/>
                <a:cs typeface="+mn-lt"/>
              </a:rPr>
              <a:t> Unified Approach to Scheduling and Care."</a:t>
            </a:r>
            <a:endParaRPr lang="en-US" sz="2000" dirty="0">
              <a:latin typeface="Times New Roman"/>
              <a:cs typeface="Times"/>
            </a:endParaRPr>
          </a:p>
          <a:p>
            <a:endParaRPr lang="en-US" sz="2000" dirty="0">
              <a:latin typeface="Times New Roman"/>
              <a:cs typeface="Times"/>
            </a:endParaRPr>
          </a:p>
          <a:p>
            <a:endParaRPr lang="en-US" sz="2000" dirty="0">
              <a:latin typeface="Times New Roman"/>
              <a:cs typeface="Times"/>
            </a:endParaRPr>
          </a:p>
          <a:p>
            <a:endParaRPr lang="en-US" sz="2000" dirty="0">
              <a:latin typeface="Times New Roman"/>
              <a:cs typeface="Time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Vital Ease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198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>
                <a:latin typeface="Times New Roman"/>
                <a:cs typeface="Times"/>
              </a:rPr>
              <a:t>Introduction</a:t>
            </a:r>
            <a:endParaRPr lang="en-US">
              <a:latin typeface="Times New Roman"/>
              <a:cs typeface="Time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solidFill>
                  <a:srgbClr val="D1D5DB"/>
                </a:solidFill>
                <a:latin typeface="Times New Roman"/>
                <a:ea typeface="+mn-lt"/>
                <a:cs typeface="+mn-lt"/>
              </a:rPr>
              <a:t>In an increasingly interconnected world, there is a pressing demand for a comprehensive scheduling solution tailored to the specific requirements of three distinct user groups: Doctors, Family members, and the Elderly. Currently, a unified platform that seamlessly integrates scheduling functionalities with tailored alerts and messaging capabilities for these groups is lacking.</a:t>
            </a:r>
            <a:endParaRPr lang="en-US" dirty="0">
              <a:latin typeface="Times New Roman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Vital Ease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Unified Platform: Developed to address scheduling needs of Doctors, Family Members, and the Elderly.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Tailored Functionality: Efficient appointment management, timely alerts, and messaging capabilities.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Enhanced Care and Communication: Empowering healthcare professionals, supporting families, and </a:t>
            </a: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improving the quality of life for the Elderly.</a:t>
            </a:r>
            <a:endParaRPr lang="en-US" sz="2000" b="0" dirty="0">
              <a:solidFill>
                <a:srgbClr val="D1D5DB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Seamless Integration: Provides a unified solution for scheduling, alerts, and messaging.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Personalized Support: Tailored features cater to the specific needs of each user group.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User-Friendly Interface: Ensures accessibility and ease of use, especially for the Elderly.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Optimal Patient Care: Enables doctors to prioritize and manage appointments for better healthcare delivery.</a:t>
            </a:r>
            <a:endParaRPr lang="en-US" sz="200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630B-7BF6-61B1-6AAC-BA71F50283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Vital Ease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890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395" y="2287675"/>
            <a:ext cx="4441188" cy="2775857"/>
          </a:xfrm>
        </p:spPr>
        <p:txBody>
          <a:bodyPr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Description</a:t>
            </a:r>
            <a:br>
              <a:rPr lang="en-US" dirty="0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27882" y="3270369"/>
            <a:ext cx="2307966" cy="80528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2999"/>
              </a:lnSpc>
            </a:pPr>
            <a:r>
              <a:rPr lang="en-US" sz="2000" dirty="0">
                <a:latin typeface="Times New Roman"/>
                <a:cs typeface="Times New Roman"/>
              </a:rPr>
              <a:t>Description</a:t>
            </a:r>
          </a:p>
          <a:p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574" y="348914"/>
            <a:ext cx="5616718" cy="6155659"/>
          </a:xfr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Unified Platform: Developed to address scheduling needs of Doctors, Family Members, and the Elderly.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Tailored Functionality: Efficient appointment management, timely alerts, and messaging capabilities.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Enhanced Care and Communication: Empowering healthcare professionals, supporting families, and </a:t>
            </a: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improving the quality of life for the Elderly.</a:t>
            </a:r>
            <a:endParaRPr lang="en-US" sz="2000" b="0" dirty="0">
              <a:solidFill>
                <a:srgbClr val="D1D5DB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Seamless Integration: Provides a unified solution for scheduling, alerts, and messaging.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Personalized Support: Tailored features cater to the specific needs of each user group.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User-Friendly Interface: Ensures accessibility and ease of use, especially for the Elderly.</a:t>
            </a:r>
            <a:b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solidFill>
                  <a:srgbClr val="D1D5DB"/>
                </a:solidFill>
                <a:latin typeface="Times New Roman"/>
                <a:ea typeface="+mj-lt"/>
                <a:cs typeface="+mj-lt"/>
              </a:rPr>
              <a:t>Optimal Patient Care: Enables doctors to prioritize and manage appointments for better healthcare delivery.</a:t>
            </a:r>
            <a:endParaRPr lang="en-US" sz="200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630B-7BF6-61B1-6AAC-BA71F50283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Vital Ease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Times New Roman"/>
                <a:cs typeface="Times New Roman"/>
              </a:rPr>
              <a:t>Tools Used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1.Html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2.CSS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3.Java script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Times New Roman"/>
                <a:cs typeface="Times New Roman"/>
              </a:rPr>
              <a:t>4.Bootstrap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EC6B0-3600-28A0-E10B-B1F4C99B1E33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Vital Ease</a:t>
            </a:r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6122A-ED10-563B-7138-F28CFADE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05" y="113278"/>
            <a:ext cx="10515600" cy="1325563"/>
          </a:xfrm>
        </p:spPr>
        <p:txBody>
          <a:bodyPr/>
          <a:lstStyle/>
          <a:p>
            <a:r>
              <a:rPr lang="en-US" sz="3000" b="0" dirty="0">
                <a:latin typeface="Times New Roman"/>
                <a:cs typeface="Times New Roman"/>
              </a:rPr>
              <a:t>Webpage 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000155-9D51-90E8-88FF-EA98295C1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46" y="1211643"/>
            <a:ext cx="9278318" cy="49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388</Words>
  <Application>Microsoft Office PowerPoint</Application>
  <PresentationFormat>Widescreen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Abadi</vt:lpstr>
      <vt:lpstr>Arial</vt:lpstr>
      <vt:lpstr>Calibri</vt:lpstr>
      <vt:lpstr>Posterama Text Black</vt:lpstr>
      <vt:lpstr>Posterama Text SemiBold</vt:lpstr>
      <vt:lpstr>Times New Roman</vt:lpstr>
      <vt:lpstr>Custom</vt:lpstr>
      <vt:lpstr>Vital Ease</vt:lpstr>
      <vt:lpstr>Agenda</vt:lpstr>
      <vt:lpstr>Motto </vt:lpstr>
      <vt:lpstr>Introduction</vt:lpstr>
      <vt:lpstr>Unified Platform: Developed to address scheduling needs of Doctors, Family Members, and the Elderly.  Tailored Functionality: Efficient appointment management, timely alerts, and messaging capabilities.  Enhanced Care and Communication: Empowering healthcare professionals, supporting families, and improving the quality of life for the Elderly. Seamless Integration: Provides a unified solution for scheduling, alerts, and messaging.  Personalized Support: Tailored features cater to the specific needs of each user group.  User-Friendly Interface: Ensures accessibility and ease of use, especially for the Elderly.  Optimal Patient Care: Enables doctors to prioritize and manage appointments for better healthcare delivery. </vt:lpstr>
      <vt:lpstr>Description </vt:lpstr>
      <vt:lpstr>Unified Platform: Developed to address scheduling needs of Doctors, Family Members, and the Elderly.  Tailored Functionality: Efficient appointment management, timely alerts, and messaging capabilities.  Enhanced Care and Communication: Empowering healthcare professionals, supporting families, and improving the quality of life for the Elderly. Seamless Integration: Provides a unified solution for scheduling, alerts, and messaging.  Personalized Support: Tailored features cater to the specific needs of each user group.  User-Friendly Interface: Ensures accessibility and ease of use, especially for the Elderly.  Optimal Patient Care: Enables doctors to prioritize and manage appointments for better healthcare delivery. </vt:lpstr>
      <vt:lpstr>Tools Used</vt:lpstr>
      <vt:lpstr>Webpage </vt:lpstr>
      <vt:lpstr>Webpage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Hanish K R - [CB.EN.U4CSE21317]</cp:lastModifiedBy>
  <cp:revision>121</cp:revision>
  <dcterms:created xsi:type="dcterms:W3CDTF">2023-11-03T17:51:45Z</dcterms:created>
  <dcterms:modified xsi:type="dcterms:W3CDTF">2023-11-03T18:28:03Z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